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K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650"/>
  </p:normalViewPr>
  <p:slideViewPr>
    <p:cSldViewPr snapToGrid="0">
      <p:cViewPr varScale="1">
        <p:scale>
          <a:sx n="124" d="100"/>
          <a:sy n="12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62B0-AFD5-C029-A2C3-860606EFB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6532D-F078-55CD-45FA-0A5EC359B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8F061-D829-6B43-D1B8-B7069486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ACF11-0359-ADAA-DE20-880DB578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7763-BFE4-972F-547A-D93C725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285397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1AAC-6943-C626-7486-5C108195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9DB14-9714-A4BA-47B9-B50073E80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F219-471F-B282-DE45-95FCEC9B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036B1-939B-9159-5218-9CD1E1F5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2180-7A73-0E4D-BEE3-71E9AD2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424704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B7D61-F2ED-70EB-B804-D3A61AF4A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8150F-B3F7-9F56-BF54-EAC292347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B972-64CB-9B36-E7DA-AC3BDA0A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0571A-5B9E-9A64-8945-0FC8B6D8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3A468-6752-B290-3DE0-40F79503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147017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35FB-E0D1-BEE5-6A55-C2B49E4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2AC9-3C3C-EDCC-0CCF-8A22AA66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F88C0-A021-1928-309E-C96722E5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F014A-680C-B3B9-9BB8-9CA6A02E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1883-FB7D-68C0-87A7-F2B85615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147301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9003-3FD7-37D7-D314-70EA0CD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EE24A-80F3-969A-34DC-DD33440A3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0694-10A3-F051-6C44-22FB535A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B334-F4B1-3783-84E7-5981B44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DA15-9DC2-F454-BF64-B200302A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170193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48C2-289D-415E-DA78-E3BFE7E9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BBB8-5503-A1B9-C9A5-876B462DD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6CC53-CC7C-4882-D503-C44DA3B4D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BE098-372E-7B99-6142-D5AE898A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F84DB-711F-2EB7-F596-8E8A7AB1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C3ECA-BFE3-480F-C185-669FE70B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211786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1C4C-501B-5D5F-B368-F1BC382C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AC2A8-D1B8-4A1D-1C04-DD918DA4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65F0B-6CDC-42B6-8932-B0C062801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53040-7D46-4B69-7738-614522CD1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D4A48-FBE3-8AF0-B925-54B64510D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2FF5F-290D-7755-B11E-73923863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2B130-ECAA-02F8-4365-D6220505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2AC83-CCFB-ACEB-3168-3FD709D6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52570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0595-945C-13D8-E1F2-DD6B47D6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263E9-5F33-85CD-03E2-E2F38383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DF-A2CF-0137-40E3-E2EDBB4E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894B1-D276-1665-6664-E153370A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207132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05800-2A3C-2174-2C85-73E1B541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CE86-3A51-5405-E9B8-BF793E29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26867-0D0F-0ACA-805F-1EED7861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31137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0ACA-E5EA-9319-2FA3-B429E4DC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5FA3E-A8C6-33E9-0BF8-428E892B2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9E6A2-FA05-01CE-43D7-C72AA065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99B9-8EE1-F87A-2659-85A5B35A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6F896-A39D-C026-4F35-C6A1A37C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C9E3-EB40-DDDC-3495-2F53506E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103723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3983-3EDF-A335-1CFC-6AC64F01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EDCBE-F05F-DC51-3FBD-12180E4AE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8B6DC-1E66-4F53-4AB8-08F8F241B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C229C-F457-0AD4-2ECB-ACC56FED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658BD-4F76-D57F-1FEA-0ACC0197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63FB5-B9DC-628D-B894-D76E1FCB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426452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2DD68-6806-AA88-C52E-673906F3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A63C8-DF34-D942-6F30-57E0A8E1F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40416-E9DF-BA58-ACA0-B4A2DD283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D280F6-D748-6E4F-A64A-FDEC7095DA0E}" type="datetimeFigureOut">
              <a:rPr lang="en-KW" smtClean="0"/>
              <a:t>10/12/2025</a:t>
            </a:fld>
            <a:endParaRPr lang="en-K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DFBC-28CC-3028-5B70-492C2C4A5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39AB-DF8D-0694-2166-0679C2EEC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A775CA-4FBF-2045-AE98-437B2838EB45}" type="slidenum">
              <a:rPr lang="en-KW" smtClean="0"/>
              <a:t>‹#›</a:t>
            </a:fld>
            <a:endParaRPr lang="en-KW"/>
          </a:p>
        </p:txBody>
      </p:sp>
    </p:spTree>
    <p:extLst>
      <p:ext uri="{BB962C8B-B14F-4D97-AF65-F5344CB8AC3E}">
        <p14:creationId xmlns:p14="http://schemas.microsoft.com/office/powerpoint/2010/main" val="230969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niversity Of Windsor png images | PNGWing">
            <a:extLst>
              <a:ext uri="{FF2B5EF4-FFF2-40B4-BE49-F238E27FC236}">
                <a16:creationId xmlns:a16="http://schemas.microsoft.com/office/drawing/2014/main" id="{79B9E82C-1956-10A2-51FE-C59FBD96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25362" cy="13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EFD16-7431-D4C4-DEB2-2889D6413633}"/>
              </a:ext>
            </a:extLst>
          </p:cNvPr>
          <p:cNvSpPr txBox="1"/>
          <p:nvPr/>
        </p:nvSpPr>
        <p:spPr>
          <a:xfrm>
            <a:off x="3646707" y="392844"/>
            <a:ext cx="4592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LHDiff</a:t>
            </a:r>
            <a:r>
              <a:rPr lang="en-US" dirty="0">
                <a:latin typeface="+mj-lt"/>
              </a:rPr>
              <a:t> – Line Mapping and Change Tracking Tool</a:t>
            </a:r>
          </a:p>
          <a:p>
            <a:r>
              <a:rPr lang="en-US" dirty="0">
                <a:latin typeface="+mj-lt"/>
              </a:rPr>
              <a:t>          COMP-3110 – Software Engineering</a:t>
            </a:r>
          </a:p>
          <a:p>
            <a:r>
              <a:rPr lang="en-US" dirty="0">
                <a:latin typeface="+mj-lt"/>
              </a:rPr>
              <a:t>               Instructor: Muhammad </a:t>
            </a:r>
            <a:r>
              <a:rPr lang="en-US" dirty="0" err="1">
                <a:latin typeface="+mj-lt"/>
              </a:rPr>
              <a:t>Asaduzzaman</a:t>
            </a:r>
            <a:r>
              <a:rPr lang="en-US" dirty="0">
                <a:latin typeface="+mj-lt"/>
              </a:rPr>
              <a:t> </a:t>
            </a:r>
            <a:endParaRPr lang="en-KW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07E3C-00D8-1900-3505-B68EEAE253A9}"/>
              </a:ext>
            </a:extLst>
          </p:cNvPr>
          <p:cNvSpPr txBox="1"/>
          <p:nvPr/>
        </p:nvSpPr>
        <p:spPr>
          <a:xfrm>
            <a:off x="4997302" y="1913861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W" dirty="0"/>
              <a:t>Group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0E01D-A7DD-3142-6E20-3CA42875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1" y="2561994"/>
            <a:ext cx="1666883" cy="2499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FFFFD-F2C6-4E12-9E4C-419BF5C19E38}"/>
              </a:ext>
            </a:extLst>
          </p:cNvPr>
          <p:cNvSpPr txBox="1"/>
          <p:nvPr/>
        </p:nvSpPr>
        <p:spPr>
          <a:xfrm>
            <a:off x="1072164" y="5156791"/>
            <a:ext cx="13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W" dirty="0"/>
              <a:t>Omar Kayali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25F8F-8E38-F626-6ECC-195EF975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157" y="2561994"/>
            <a:ext cx="1596543" cy="2517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8BAE5F-E4F5-505B-83DA-562BDE64F6AF}"/>
              </a:ext>
            </a:extLst>
          </p:cNvPr>
          <p:cNvSpPr txBox="1"/>
          <p:nvPr/>
        </p:nvSpPr>
        <p:spPr>
          <a:xfrm>
            <a:off x="5698845" y="5155235"/>
            <a:ext cx="13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W" dirty="0"/>
              <a:t>Badr Kayyali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5D3F8-A76F-3F03-1ABA-837DDF26648F}"/>
              </a:ext>
            </a:extLst>
          </p:cNvPr>
          <p:cNvSpPr txBox="1"/>
          <p:nvPr/>
        </p:nvSpPr>
        <p:spPr>
          <a:xfrm>
            <a:off x="4762526" y="5818825"/>
            <a:ext cx="3476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Software Engineering Group Project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University of Windsor, Canada</a:t>
            </a:r>
            <a:endParaRPr lang="en-KW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FF580-721C-F2EE-4174-AA6C0CAD723F}"/>
              </a:ext>
            </a:extLst>
          </p:cNvPr>
          <p:cNvSpPr txBox="1"/>
          <p:nvPr/>
        </p:nvSpPr>
        <p:spPr>
          <a:xfrm>
            <a:off x="3472483" y="513585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W" dirty="0"/>
              <a:t>Albert Qyli</a:t>
            </a:r>
          </a:p>
        </p:txBody>
      </p:sp>
      <p:pic>
        <p:nvPicPr>
          <p:cNvPr id="18" name="Picture 17" descr="A person standing in front of a christmas tree&#10;&#10;AI-generated content may be incorrect.">
            <a:extLst>
              <a:ext uri="{FF2B5EF4-FFF2-40B4-BE49-F238E27FC236}">
                <a16:creationId xmlns:a16="http://schemas.microsoft.com/office/drawing/2014/main" id="{9FE28013-71C5-CEA7-CD1A-A0B6E7F03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419" y="2561994"/>
            <a:ext cx="1666883" cy="24991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FA611D-FA0E-0F8B-D8C8-4C9D44F2D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95" y="2561994"/>
            <a:ext cx="1832909" cy="25176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F6F14E-3B9B-D135-69B6-90F17AE6B74C}"/>
              </a:ext>
            </a:extLst>
          </p:cNvPr>
          <p:cNvSpPr txBox="1"/>
          <p:nvPr/>
        </p:nvSpPr>
        <p:spPr>
          <a:xfrm>
            <a:off x="7925206" y="5155235"/>
            <a:ext cx="176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W" dirty="0"/>
              <a:t>Salman Youssef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F8A2A-2FC1-1D57-FD06-665A4FBC578B}"/>
              </a:ext>
            </a:extLst>
          </p:cNvPr>
          <p:cNvSpPr txBox="1"/>
          <p:nvPr/>
        </p:nvSpPr>
        <p:spPr>
          <a:xfrm>
            <a:off x="10104389" y="5156166"/>
            <a:ext cx="16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Youcef </a:t>
            </a:r>
            <a:r>
              <a:rPr lang="en-US" dirty="0" err="1"/>
              <a:t>Teffahi</a:t>
            </a:r>
            <a:r>
              <a:rPr lang="en-US" dirty="0"/>
              <a:t> </a:t>
            </a:r>
          </a:p>
          <a:p>
            <a:endParaRPr lang="en-KW" dirty="0"/>
          </a:p>
        </p:txBody>
      </p:sp>
      <p:pic>
        <p:nvPicPr>
          <p:cNvPr id="27" name="Picture 26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6654E597-906C-2B71-D0CD-CD1A60AEA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3293" y="2561994"/>
            <a:ext cx="1647113" cy="25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40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Badr Kayyali</dc:creator>
  <cp:lastModifiedBy>Badr Kayyali</cp:lastModifiedBy>
  <cp:revision>3</cp:revision>
  <dcterms:created xsi:type="dcterms:W3CDTF">2025-12-10T17:45:01Z</dcterms:created>
  <dcterms:modified xsi:type="dcterms:W3CDTF">2025-12-11T00:01:43Z</dcterms:modified>
</cp:coreProperties>
</file>